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2" r:id="rId9"/>
    <p:sldId id="259" r:id="rId10"/>
    <p:sldId id="278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4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6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3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2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5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42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0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600854-A52D-429B-B7DC-47F63EB31B50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2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ilm-center-prj.herokuapp.com/" TargetMode="External"/><Relationship Id="rId2" Type="http://schemas.openxmlformats.org/officeDocument/2006/relationships/hyperlink" Target="https://github.com/gg-master/WEB_prj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7685" y="2159576"/>
            <a:ext cx="7197726" cy="1498024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системы дистанционного бронирования билетов в кинотеатре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60419" y="4385732"/>
            <a:ext cx="3275861" cy="2396808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ыполнили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2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Ролдугин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Олег,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Анатолий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Косов А.В.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798" y="190500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 сайта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55" y="2065867"/>
            <a:ext cx="9172873" cy="45213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53" y="2049545"/>
            <a:ext cx="9172873" cy="45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0975"/>
            <a:ext cx="10810874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фильма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065866"/>
            <a:ext cx="9324975" cy="45254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58" y="2065865"/>
            <a:ext cx="9329960" cy="45659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2126659"/>
            <a:ext cx="9329961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328" y="180975"/>
            <a:ext cx="10801350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СЕАНСА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1535838"/>
            <a:ext cx="10801350" cy="50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74594"/>
            <a:ext cx="10829924" cy="1456267"/>
          </a:xfrm>
        </p:spPr>
        <p:txBody>
          <a:bodyPr/>
          <a:lstStyle/>
          <a:p>
            <a:pPr algn="ctr"/>
            <a:r>
              <a:rPr lang="ru-RU" dirty="0" smtClean="0"/>
              <a:t>Выбор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5836"/>
            <a:ext cx="10829924" cy="5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824" y="183471"/>
            <a:ext cx="10830758" cy="1456267"/>
          </a:xfrm>
        </p:spPr>
        <p:txBody>
          <a:bodyPr/>
          <a:lstStyle/>
          <a:p>
            <a:pPr algn="ctr"/>
            <a:r>
              <a:rPr lang="ru-RU" dirty="0" smtClean="0"/>
              <a:t>Бронирование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571348"/>
            <a:ext cx="10830758" cy="50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10105"/>
            <a:ext cx="10784149" cy="1456267"/>
          </a:xfrm>
        </p:spPr>
        <p:txBody>
          <a:bodyPr/>
          <a:lstStyle/>
          <a:p>
            <a:pPr algn="ctr"/>
            <a:r>
              <a:rPr lang="ru-RU" dirty="0" smtClean="0"/>
              <a:t>Письмо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07121"/>
            <a:ext cx="10784149" cy="2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65716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Авторизация администратора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44715"/>
            <a:ext cx="10810782" cy="50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92349"/>
            <a:ext cx="10828537" cy="1050525"/>
          </a:xfrm>
        </p:spPr>
        <p:txBody>
          <a:bodyPr/>
          <a:lstStyle/>
          <a:p>
            <a:pPr algn="ctr"/>
            <a:r>
              <a:rPr lang="ru-RU" dirty="0" smtClean="0"/>
              <a:t>Администраторская часть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242874"/>
            <a:ext cx="10828536" cy="54242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0" y="1242874"/>
            <a:ext cx="10808208" cy="5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6432"/>
            <a:ext cx="10810782" cy="1029809"/>
          </a:xfrm>
        </p:spPr>
        <p:txBody>
          <a:bodyPr/>
          <a:lstStyle/>
          <a:p>
            <a:pPr algn="ctr"/>
            <a:r>
              <a:rPr lang="ru-RU" dirty="0" smtClean="0"/>
              <a:t>Создание</a:t>
            </a:r>
            <a:r>
              <a:rPr lang="en-US" dirty="0" smtClean="0"/>
              <a:t>/ </a:t>
            </a:r>
            <a:r>
              <a:rPr lang="ru-RU" dirty="0" smtClean="0"/>
              <a:t>редактирование поля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6192"/>
            <a:ext cx="10810781" cy="51114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536192"/>
            <a:ext cx="10752869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908" y="6858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планируется добавить?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82887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создать аккаунт пользователя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мест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интерфейса под мобильные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87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r>
              <a:rPr lang="ru-RU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сайт в сети интернет, который предоставит пользователю возможность ознакомиться с фильмами, которые находятся в прокате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кинотеатра,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оформить бронь одного или нескольких мест на сеанс выбранного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фильма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89919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проектом можно ознакомится по ссылке: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github.com/gg-master/WEB_prj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размещен по адресу: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://film-center-prj.herokuapp.com/"/>
              </a:rPr>
              <a:t>http://film-center-prj.herokuapp.com/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266700" algn="just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работы проходил в 4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этапа: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анализ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продукта.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69903"/>
            <a:ext cx="10810782" cy="1456267"/>
          </a:xfrm>
        </p:spPr>
        <p:txBody>
          <a:bodyPr>
            <a:normAutofit/>
          </a:bodyPr>
          <a:lstStyle/>
          <a:p>
            <a:pPr indent="355600" algn="ctr"/>
            <a:r>
              <a:rPr lang="ru-RU" sz="3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АНАЛОГ: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 кинотеатра </a:t>
            </a:r>
            <a:r>
              <a:rPr lang="ru-RU" sz="3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гиппопо.рф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kinoteatr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695635"/>
            <a:ext cx="10508941" cy="4095565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25769" y="6001305"/>
            <a:ext cx="1025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4500"/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	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отсутствие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информации о фильме;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-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бронирования билетов.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05" y="1695635"/>
            <a:ext cx="4517415" cy="40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следующие функции пользователя: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доступных фильмов;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дополнительной информации, изображений фильма и трейлера;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бронирование билетов на фильм;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билетов на почту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9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функции администрирования: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информации в базу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по базе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 базе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1" y="329399"/>
            <a:ext cx="1082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 использования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 descr="https://sun9-31.userapi.com/impg/seDgBTeP4PDvh1lcuX2W8ye6FeamFGM8o_Vo2g/YUToy2TtYVE.jpg?size=1080x753&amp;quality=96&amp;sign=4d732c18896f88059c5b3d1f7fb6249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1203959"/>
            <a:ext cx="10820398" cy="54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663" y="68062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СРЕДЫ РАЗРАБОТКИ</a:t>
            </a:r>
          </a:p>
        </p:txBody>
      </p:sp>
      <p:pic>
        <p:nvPicPr>
          <p:cNvPr id="4" name="Picture 2" descr="https://i.ytimg.com/vi/c4wxEQhy3Yg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6" y="2136889"/>
            <a:ext cx="4100220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sto.org/getpro/habr/upload_files/bf2/8d3/4f6/bf28d34f637716a165ce082c5d18b9d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2" y="2136890"/>
            <a:ext cx="4231586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76" y="4641449"/>
            <a:ext cx="3852997" cy="201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8317" y="29617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ПРОГРАММНОГО ПРОДУКТА РАЗРАБОТАНЫ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7776" y="1486678"/>
            <a:ext cx="4954437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пользователя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959743" y="1464308"/>
            <a:ext cx="5954091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администратора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6" y="2328863"/>
            <a:ext cx="5495707" cy="331782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22" y="2328863"/>
            <a:ext cx="5557531" cy="33178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22" y="2328863"/>
            <a:ext cx="5693667" cy="33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</TotalTime>
  <Words>218</Words>
  <Application>Microsoft Office PowerPoint</Application>
  <PresentationFormat>Широкоэкранный</PresentationFormat>
  <Paragraphs>49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Небеса</vt:lpstr>
      <vt:lpstr>Моделирование системы дистанционного бронирования билетов в кинотеатре</vt:lpstr>
      <vt:lpstr>Презентация PowerPoint</vt:lpstr>
      <vt:lpstr>Презентация PowerPoint</vt:lpstr>
      <vt:lpstr>АНАЛОГ: сайт кинотеатра Гиппопо http://гиппопо.рф/kinoteatr/. </vt:lpstr>
      <vt:lpstr>Презентация PowerPoint</vt:lpstr>
      <vt:lpstr>Презентация PowerPoint</vt:lpstr>
      <vt:lpstr>Презентация PowerPoint</vt:lpstr>
      <vt:lpstr>ВЫБОР СРЕДЫ РАЗРАБОТКИ</vt:lpstr>
      <vt:lpstr>ДЛЯ ПРОГРАММНОГО ПРОДУКТА РАЗРАБОТАНЫ:</vt:lpstr>
      <vt:lpstr>Главная страница сайта</vt:lpstr>
      <vt:lpstr>Страница фильма</vt:lpstr>
      <vt:lpstr>ВЫБОР СЕАНСА</vt:lpstr>
      <vt:lpstr>Выбор места</vt:lpstr>
      <vt:lpstr>Бронирование места</vt:lpstr>
      <vt:lpstr>Письмо</vt:lpstr>
      <vt:lpstr>Авторизация администратора</vt:lpstr>
      <vt:lpstr>Администраторская часть</vt:lpstr>
      <vt:lpstr>Создание/ редактирование поля</vt:lpstr>
      <vt:lpstr>Что планируется добавить?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работы кинотеатра</dc:title>
  <dc:creator>Roldugin Oleg</dc:creator>
  <cp:lastModifiedBy>Roldugin Oleg</cp:lastModifiedBy>
  <cp:revision>50</cp:revision>
  <dcterms:created xsi:type="dcterms:W3CDTF">2020-12-22T16:54:48Z</dcterms:created>
  <dcterms:modified xsi:type="dcterms:W3CDTF">2021-04-23T13:41:15Z</dcterms:modified>
</cp:coreProperties>
</file>